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0213" y="5549527"/>
            <a:ext cx="8237055" cy="29129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06603" y="9098159"/>
            <a:ext cx="1057678" cy="7237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808" y="366601"/>
            <a:ext cx="1146105" cy="519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665" y="1496792"/>
            <a:ext cx="3437623" cy="7237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530" y="2445340"/>
            <a:ext cx="16664620" cy="6559230"/>
            <a:chOff x="974530" y="2445340"/>
            <a:chExt cx="16664620" cy="65592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530" y="2445340"/>
              <a:ext cx="16664620" cy="6559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2427" y="3374233"/>
            <a:ext cx="16230728" cy="4260566"/>
            <a:chOff x="1092427" y="3374233"/>
            <a:chExt cx="16230728" cy="42605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2427" y="3374233"/>
              <a:ext cx="16230728" cy="42605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808" y="366601"/>
            <a:ext cx="1146105" cy="519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665" y="1496792"/>
            <a:ext cx="3439909" cy="7237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530" y="2445340"/>
            <a:ext cx="16664620" cy="6559230"/>
            <a:chOff x="974530" y="2445340"/>
            <a:chExt cx="16664620" cy="65592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530" y="2445340"/>
              <a:ext cx="16664620" cy="6559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70624" y="2832638"/>
            <a:ext cx="14337155" cy="3054650"/>
            <a:chOff x="2270624" y="2832638"/>
            <a:chExt cx="14337155" cy="30546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9487" y="2786925"/>
              <a:ext cx="4796462" cy="326087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270624" y="2925840"/>
              <a:ext cx="255999" cy="255999"/>
              <a:chOff x="2270624" y="2925840"/>
              <a:chExt cx="255999" cy="25599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70624" y="2925840"/>
                <a:ext cx="255999" cy="25599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8609367" y="2688494"/>
            <a:ext cx="7998412" cy="3178202"/>
            <a:chOff x="8609367" y="2688494"/>
            <a:chExt cx="7998412" cy="31782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09367" y="2688494"/>
              <a:ext cx="7998412" cy="31782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85557" y="5990248"/>
            <a:ext cx="6945073" cy="2631419"/>
            <a:chOff x="8685557" y="5990248"/>
            <a:chExt cx="6945073" cy="26314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85557" y="5990248"/>
              <a:ext cx="6945073" cy="2631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808" y="366601"/>
            <a:ext cx="1146105" cy="519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665" y="1496792"/>
            <a:ext cx="3439909" cy="7237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530" y="2445340"/>
            <a:ext cx="16664620" cy="6559230"/>
            <a:chOff x="974530" y="2445340"/>
            <a:chExt cx="16664620" cy="65592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530" y="2445340"/>
              <a:ext cx="16664620" cy="6559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8246" y="2830248"/>
            <a:ext cx="14337155" cy="4730802"/>
            <a:chOff x="1348246" y="2830248"/>
            <a:chExt cx="14337155" cy="47308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7109" y="2784534"/>
              <a:ext cx="7400365" cy="493702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48246" y="2923446"/>
              <a:ext cx="255999" cy="255999"/>
              <a:chOff x="1348246" y="2923446"/>
              <a:chExt cx="255999" cy="25599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48246" y="2923446"/>
                <a:ext cx="255999" cy="25599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142857" y="4093603"/>
            <a:ext cx="8153435" cy="2551008"/>
            <a:chOff x="9142857" y="4093603"/>
            <a:chExt cx="8153435" cy="25510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093603"/>
              <a:ext cx="8153435" cy="25510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808" y="366601"/>
            <a:ext cx="1146105" cy="519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665" y="1496792"/>
            <a:ext cx="3439909" cy="7237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530" y="2445340"/>
            <a:ext cx="16664620" cy="6559230"/>
            <a:chOff x="974530" y="2445340"/>
            <a:chExt cx="16664620" cy="65592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530" y="2445340"/>
              <a:ext cx="16664620" cy="6559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38261" y="5743838"/>
            <a:ext cx="14337156" cy="2742794"/>
            <a:chOff x="2138261" y="5743838"/>
            <a:chExt cx="14337156" cy="27427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7125" y="5698125"/>
              <a:ext cx="13742087" cy="292564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138261" y="5837037"/>
              <a:ext cx="255999" cy="255999"/>
              <a:chOff x="2138261" y="5837037"/>
              <a:chExt cx="255999" cy="25599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38261" y="5837037"/>
                <a:ext cx="255999" cy="25599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185881" y="2830248"/>
            <a:ext cx="14337155" cy="2742794"/>
            <a:chOff x="2185881" y="2830248"/>
            <a:chExt cx="14337155" cy="27427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84744" y="2784534"/>
              <a:ext cx="13831203" cy="292564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185881" y="2923446"/>
              <a:ext cx="255999" cy="255999"/>
              <a:chOff x="2185881" y="2923446"/>
              <a:chExt cx="255999" cy="255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85881" y="2923446"/>
                <a:ext cx="255999" cy="2559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808" y="366601"/>
            <a:ext cx="1146105" cy="519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665" y="1496792"/>
            <a:ext cx="3439909" cy="7237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530" y="2445340"/>
            <a:ext cx="16664620" cy="6559230"/>
            <a:chOff x="974530" y="2445340"/>
            <a:chExt cx="16664620" cy="65592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530" y="2445340"/>
              <a:ext cx="16664620" cy="6559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38261" y="5743838"/>
            <a:ext cx="14337156" cy="2742794"/>
            <a:chOff x="2138261" y="5743838"/>
            <a:chExt cx="14337156" cy="27427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7125" y="5698125"/>
              <a:ext cx="8718639" cy="259041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138261" y="5837037"/>
              <a:ext cx="255999" cy="255999"/>
              <a:chOff x="2138261" y="5837037"/>
              <a:chExt cx="255999" cy="25599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38261" y="5837037"/>
                <a:ext cx="255999" cy="25599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185881" y="2830248"/>
            <a:ext cx="14337155" cy="2742794"/>
            <a:chOff x="2185881" y="2830248"/>
            <a:chExt cx="14337155" cy="27427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84744" y="2784535"/>
              <a:ext cx="8630920" cy="259041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185881" y="2923446"/>
              <a:ext cx="255999" cy="255999"/>
              <a:chOff x="2185881" y="2923446"/>
              <a:chExt cx="255999" cy="255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85881" y="2923446"/>
                <a:ext cx="255999" cy="2559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808" y="366601"/>
            <a:ext cx="1146105" cy="519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665" y="1496792"/>
            <a:ext cx="6603263" cy="7237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530" y="2445340"/>
            <a:ext cx="16664620" cy="6559230"/>
            <a:chOff x="974530" y="2445340"/>
            <a:chExt cx="16664620" cy="65592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530" y="2445340"/>
              <a:ext cx="16664620" cy="6559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6988" y="2625755"/>
            <a:ext cx="5950299" cy="5950299"/>
            <a:chOff x="2626988" y="2625755"/>
            <a:chExt cx="5950299" cy="59502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6988" y="2625755"/>
              <a:ext cx="5950299" cy="59502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26988" y="7174750"/>
            <a:ext cx="1852353" cy="1382256"/>
            <a:chOff x="2626988" y="7174750"/>
            <a:chExt cx="1852353" cy="13822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6988" y="7174750"/>
              <a:ext cx="1852353" cy="13822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06840" y="2625755"/>
            <a:ext cx="5950299" cy="5950299"/>
            <a:chOff x="9306840" y="2625755"/>
            <a:chExt cx="5950299" cy="59502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06840" y="2625755"/>
              <a:ext cx="5950299" cy="59502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06840" y="7384771"/>
            <a:ext cx="2142112" cy="1172235"/>
            <a:chOff x="9306840" y="7384771"/>
            <a:chExt cx="2142112" cy="11722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06840" y="7384771"/>
              <a:ext cx="2142112" cy="117223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6094" y="2032354"/>
            <a:ext cx="4063898" cy="6095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99478" y="9346013"/>
            <a:ext cx="1440878" cy="6095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03238" y="9346011"/>
            <a:ext cx="1734052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808" y="366601"/>
            <a:ext cx="1146105" cy="519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665" y="1496792"/>
            <a:ext cx="6603263" cy="7237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0547" y="2597724"/>
            <a:ext cx="16664620" cy="6559230"/>
            <a:chOff x="810547" y="2597724"/>
            <a:chExt cx="16664620" cy="65592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0547" y="2597724"/>
              <a:ext cx="16664620" cy="6559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1712" y="2797724"/>
            <a:ext cx="5245915" cy="5950299"/>
            <a:chOff x="1011712" y="2797724"/>
            <a:chExt cx="5245915" cy="59502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1712" y="2797724"/>
              <a:ext cx="5245915" cy="59502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427" y="7422448"/>
            <a:ext cx="2241424" cy="1266637"/>
            <a:chOff x="1297427" y="7422448"/>
            <a:chExt cx="2241424" cy="12666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7427" y="7422448"/>
              <a:ext cx="2241424" cy="12666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03304" y="2788523"/>
            <a:ext cx="5251181" cy="5950299"/>
            <a:chOff x="6403304" y="2788523"/>
            <a:chExt cx="5251181" cy="59502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3304" y="2788523"/>
              <a:ext cx="5251181" cy="59502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41399" y="7433372"/>
            <a:ext cx="2245728" cy="1228938"/>
            <a:chOff x="6641399" y="7433372"/>
            <a:chExt cx="2245728" cy="12289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41399" y="7433372"/>
              <a:ext cx="2245728" cy="12289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05799" y="2788200"/>
            <a:ext cx="5250376" cy="5950299"/>
            <a:chOff x="11805799" y="2788200"/>
            <a:chExt cx="5250376" cy="59502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05799" y="2788200"/>
              <a:ext cx="5250376" cy="59502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83095" y="7422448"/>
            <a:ext cx="2263127" cy="1277956"/>
            <a:chOff x="12083095" y="7422448"/>
            <a:chExt cx="2263127" cy="12779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83095" y="7422448"/>
              <a:ext cx="2263127" cy="127795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6094" y="2032354"/>
            <a:ext cx="4149230" cy="60950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50223" y="9518021"/>
            <a:ext cx="972471" cy="60950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68573" y="9528190"/>
            <a:ext cx="974299" cy="60950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46855" y="9517698"/>
            <a:ext cx="978871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808" y="366601"/>
            <a:ext cx="1146105" cy="519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665" y="1323464"/>
            <a:ext cx="4525584" cy="11809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530" y="2445340"/>
            <a:ext cx="16664620" cy="6559230"/>
            <a:chOff x="974530" y="2445340"/>
            <a:chExt cx="16664620" cy="65592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530" y="2445340"/>
              <a:ext cx="16664620" cy="6559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5836" y="2673759"/>
            <a:ext cx="6411378" cy="5908688"/>
            <a:chOff x="1555836" y="2673759"/>
            <a:chExt cx="6411378" cy="59086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5836" y="2673759"/>
              <a:ext cx="6411378" cy="590868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95944" y="4420220"/>
            <a:ext cx="8611257" cy="22285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05995" y="6043354"/>
            <a:ext cx="627201" cy="291150"/>
            <a:chOff x="7805995" y="6043354"/>
            <a:chExt cx="627201" cy="291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05995" y="6043354"/>
              <a:ext cx="627201" cy="2911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808" y="366601"/>
            <a:ext cx="1146105" cy="519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2764" y="1829115"/>
            <a:ext cx="2299066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530" y="2445340"/>
            <a:ext cx="16664620" cy="6559230"/>
            <a:chOff x="974530" y="2445340"/>
            <a:chExt cx="16664620" cy="65592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530" y="2445340"/>
              <a:ext cx="16664620" cy="655923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6030" y="3596757"/>
            <a:ext cx="14036745" cy="2723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37557" y="6281780"/>
            <a:ext cx="3010601" cy="1788388"/>
            <a:chOff x="7637557" y="6281780"/>
            <a:chExt cx="3010601" cy="17883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7557" y="6281780"/>
              <a:ext cx="3010601" cy="17883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31072" y="4670946"/>
            <a:ext cx="1041540" cy="433816"/>
            <a:chOff x="7231072" y="4670946"/>
            <a:chExt cx="1041540" cy="4338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1072" y="4670946"/>
              <a:ext cx="1041540" cy="4338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808" y="366601"/>
            <a:ext cx="1146105" cy="519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2764" y="1829115"/>
            <a:ext cx="2299066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530" y="2445340"/>
            <a:ext cx="16664620" cy="6559230"/>
            <a:chOff x="974530" y="2445340"/>
            <a:chExt cx="16664620" cy="65592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530" y="2445340"/>
              <a:ext cx="16664620" cy="6559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2420" y="4657143"/>
            <a:ext cx="15678056" cy="1738095"/>
            <a:chOff x="1662420" y="4657143"/>
            <a:chExt cx="15678056" cy="17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2420" y="4657143"/>
              <a:ext cx="15678056" cy="173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944177"/>
            <a:ext cx="18320871" cy="12206280"/>
            <a:chOff x="0" y="-944177"/>
            <a:chExt cx="18320871" cy="12206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944177"/>
              <a:ext cx="18320871" cy="122062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361905"/>
            <a:chOff x="0" y="0"/>
            <a:chExt cx="18285714" cy="103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619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7747" y="4848007"/>
            <a:ext cx="12013074" cy="7538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808" y="366601"/>
            <a:ext cx="1146105" cy="5199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530" y="2445340"/>
            <a:ext cx="16664620" cy="6559230"/>
            <a:chOff x="974530" y="2445340"/>
            <a:chExt cx="16664620" cy="655923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530" y="2445340"/>
              <a:ext cx="16664620" cy="6559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2420" y="4657143"/>
            <a:ext cx="15678056" cy="1738095"/>
            <a:chOff x="1662420" y="4657143"/>
            <a:chExt cx="15678056" cy="17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2420" y="4657143"/>
              <a:ext cx="15678056" cy="17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78906" cy="10285714"/>
            <a:chOff x="0" y="0"/>
            <a:chExt cx="18278906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78906" cy="10285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10764" y="6690764"/>
            <a:ext cx="10400530" cy="14171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30944" y="7356777"/>
            <a:ext cx="1041540" cy="433816"/>
            <a:chOff x="6530944" y="7356777"/>
            <a:chExt cx="1041540" cy="4338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0944" y="7356777"/>
              <a:ext cx="1041540" cy="4338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2764" y="1829115"/>
            <a:ext cx="2299066" cy="5790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808" y="366601"/>
            <a:ext cx="1146105" cy="5199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530" y="2445340"/>
            <a:ext cx="16664620" cy="6559230"/>
            <a:chOff x="974530" y="2445340"/>
            <a:chExt cx="16664620" cy="655923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530" y="2445340"/>
              <a:ext cx="16664620" cy="6559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40043" y="4708945"/>
            <a:ext cx="14933593" cy="1565277"/>
            <a:chOff x="1840043" y="4708945"/>
            <a:chExt cx="14933593" cy="15652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0043" y="4708945"/>
              <a:ext cx="14933593" cy="156527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33846" y="6778382"/>
            <a:ext cx="12777395" cy="7237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20875" y="6797429"/>
            <a:ext cx="1041540" cy="433816"/>
            <a:chOff x="2120875" y="6797429"/>
            <a:chExt cx="1041540" cy="4338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0875" y="6797429"/>
              <a:ext cx="1041540" cy="43381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2764" y="1829115"/>
            <a:ext cx="2299066" cy="57903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808" y="366601"/>
            <a:ext cx="1146105" cy="519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665" y="1496792"/>
            <a:ext cx="2146232" cy="7237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764" y="2003449"/>
            <a:ext cx="5242078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530" y="2445340"/>
            <a:ext cx="16664620" cy="6559230"/>
            <a:chOff x="974530" y="2445340"/>
            <a:chExt cx="16664620" cy="65592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530" y="2445340"/>
              <a:ext cx="16664620" cy="6559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8246" y="2521534"/>
            <a:ext cx="6907517" cy="6118053"/>
            <a:chOff x="1348246" y="2521534"/>
            <a:chExt cx="6907517" cy="61180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8246" y="2521534"/>
              <a:ext cx="6907517" cy="61180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76887" y="3253382"/>
            <a:ext cx="8921072" cy="42360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808" y="366601"/>
            <a:ext cx="1146105" cy="519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665" y="1496792"/>
            <a:ext cx="2146232" cy="7237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764" y="2003449"/>
            <a:ext cx="4519811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530" y="2445340"/>
            <a:ext cx="16664620" cy="6559230"/>
            <a:chOff x="974530" y="2445340"/>
            <a:chExt cx="16664620" cy="65592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530" y="2445340"/>
              <a:ext cx="16664620" cy="6559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8957" y="2533333"/>
            <a:ext cx="15565329" cy="6058137"/>
            <a:chOff x="1348957" y="2533333"/>
            <a:chExt cx="15565329" cy="60581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8957" y="2533333"/>
              <a:ext cx="15565329" cy="60581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808" y="366601"/>
            <a:ext cx="1146105" cy="519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665" y="1496792"/>
            <a:ext cx="2146232" cy="7237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764" y="2003449"/>
            <a:ext cx="2008940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530" y="2445340"/>
            <a:ext cx="16664620" cy="6559230"/>
            <a:chOff x="974530" y="2445340"/>
            <a:chExt cx="16664620" cy="65592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530" y="2445340"/>
              <a:ext cx="16664620" cy="6559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2625" y="2528644"/>
            <a:ext cx="6761344" cy="6056058"/>
            <a:chOff x="1212625" y="2528644"/>
            <a:chExt cx="6761344" cy="60560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2625" y="2528644"/>
              <a:ext cx="6761344" cy="60560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70220" y="4156211"/>
            <a:ext cx="9725624" cy="29104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5989" y="5191621"/>
            <a:ext cx="2894688" cy="1295238"/>
            <a:chOff x="1445989" y="5191621"/>
            <a:chExt cx="2894688" cy="1295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445989" y="5191621"/>
              <a:ext cx="2894688" cy="12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808" y="366601"/>
            <a:ext cx="1146105" cy="519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665" y="1496792"/>
            <a:ext cx="9576522" cy="7237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530" y="2445340"/>
            <a:ext cx="16664620" cy="6559230"/>
            <a:chOff x="974530" y="2445340"/>
            <a:chExt cx="16664620" cy="65592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530" y="2445340"/>
              <a:ext cx="16664620" cy="6559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4209" y="2569169"/>
            <a:ext cx="7631029" cy="6082324"/>
            <a:chOff x="1464209" y="2569169"/>
            <a:chExt cx="7631029" cy="60823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4209" y="2569169"/>
              <a:ext cx="7631029" cy="608232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62132" y="4721464"/>
            <a:ext cx="8217039" cy="206217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808" y="389925"/>
            <a:ext cx="1146105" cy="519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665" y="1496792"/>
            <a:ext cx="7402491" cy="72379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764" y="2003449"/>
            <a:ext cx="2740046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530" y="2445340"/>
            <a:ext cx="16664620" cy="6559230"/>
            <a:chOff x="974530" y="2445340"/>
            <a:chExt cx="16664620" cy="65592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530" y="2445340"/>
              <a:ext cx="16664620" cy="6559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9030" y="3005436"/>
            <a:ext cx="7142082" cy="4947198"/>
            <a:chOff x="1769030" y="3005436"/>
            <a:chExt cx="7142082" cy="49471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9030" y="3005436"/>
              <a:ext cx="7142082" cy="49471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19915" y="3002077"/>
            <a:ext cx="7117781" cy="4960080"/>
            <a:chOff x="9519915" y="3002077"/>
            <a:chExt cx="7117781" cy="49600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19915" y="3002077"/>
              <a:ext cx="7117781" cy="4960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808" y="389925"/>
            <a:ext cx="1146105" cy="519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665" y="1496792"/>
            <a:ext cx="7402491" cy="72379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764" y="2003449"/>
            <a:ext cx="2879318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2149" y="2445340"/>
            <a:ext cx="16664620" cy="6559230"/>
            <a:chOff x="1022149" y="2445340"/>
            <a:chExt cx="16664620" cy="65592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2149" y="2445340"/>
              <a:ext cx="16664620" cy="6559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6341" y="2537268"/>
            <a:ext cx="6146803" cy="6146803"/>
            <a:chOff x="1386341" y="2537268"/>
            <a:chExt cx="6146803" cy="61468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6341" y="2537268"/>
              <a:ext cx="6146803" cy="61468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11224" y="4600975"/>
            <a:ext cx="6698880" cy="220946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3000" y="385649"/>
            <a:ext cx="1074106" cy="5199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5850" y="2429182"/>
            <a:ext cx="16014015" cy="1989866"/>
            <a:chOff x="1135850" y="2429182"/>
            <a:chExt cx="16014015" cy="19898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35850" y="2429182"/>
              <a:ext cx="16014015" cy="1989866"/>
              <a:chOff x="1135850" y="2429182"/>
              <a:chExt cx="16014015" cy="198986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35850" y="2429182"/>
                <a:ext cx="16014015" cy="1989866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3268" y="2551088"/>
              <a:ext cx="13097183" cy="1485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7754" y="5632351"/>
            <a:ext cx="16090205" cy="1989866"/>
            <a:chOff x="1097754" y="5632351"/>
            <a:chExt cx="16090205" cy="19898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7754" y="5632351"/>
              <a:ext cx="16090205" cy="19898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1821" y="6084449"/>
            <a:ext cx="13698142" cy="8914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5858" y="1539687"/>
            <a:ext cx="2070805" cy="72379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5850" y="2429182"/>
            <a:ext cx="16014015" cy="1989866"/>
            <a:chOff x="1135850" y="2429182"/>
            <a:chExt cx="16014015" cy="1989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850" y="2429182"/>
              <a:ext cx="16014015" cy="19898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23268" y="2551088"/>
            <a:ext cx="13097183" cy="14856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7754" y="5632351"/>
            <a:ext cx="16090205" cy="1989866"/>
            <a:chOff x="1097754" y="5632351"/>
            <a:chExt cx="16090205" cy="19898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7754" y="5632351"/>
              <a:ext cx="16090205" cy="198986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61821" y="6084449"/>
            <a:ext cx="13698142" cy="8914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58" y="1539687"/>
            <a:ext cx="2070805" cy="7237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238" y="0"/>
            <a:ext cx="18285714" cy="10285714"/>
            <a:chOff x="95238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38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89806" y="4593298"/>
            <a:ext cx="9129048" cy="617125"/>
            <a:chOff x="2789806" y="4593298"/>
            <a:chExt cx="9129048" cy="6171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2730" y="4524728"/>
              <a:ext cx="7921832" cy="89140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789806" y="4640397"/>
              <a:ext cx="1163802" cy="540243"/>
              <a:chOff x="2789806" y="4640397"/>
              <a:chExt cx="1163802" cy="5402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789806" y="4640397"/>
                <a:ext cx="1163802" cy="540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2409828" y="4593298"/>
            <a:ext cx="5352295" cy="5352295"/>
            <a:chOff 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09828" y="4593298"/>
              <a:ext cx="5352295" cy="535229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3000" y="385649"/>
            <a:ext cx="1074106" cy="5199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530" y="2445340"/>
            <a:ext cx="16664620" cy="6559230"/>
            <a:chOff x="974530" y="2445340"/>
            <a:chExt cx="16664620" cy="65592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530" y="2445340"/>
              <a:ext cx="16664620" cy="65592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7887" y="366601"/>
            <a:ext cx="1074106" cy="5199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58" y="1539687"/>
            <a:ext cx="2070805" cy="7237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50579" y="3113988"/>
            <a:ext cx="6906627" cy="4727725"/>
            <a:chOff x="9550579" y="3113988"/>
            <a:chExt cx="6906627" cy="47277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0579" y="3113988"/>
              <a:ext cx="6906627" cy="47277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70568" y="3134580"/>
            <a:ext cx="6640148" cy="4727725"/>
            <a:chOff x="1870568" y="3134580"/>
            <a:chExt cx="6640148" cy="47277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0568" y="3134580"/>
              <a:ext cx="6640148" cy="47277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5850" y="2429182"/>
            <a:ext cx="16014015" cy="1989866"/>
            <a:chOff x="1135850" y="2429182"/>
            <a:chExt cx="16014015" cy="19898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35850" y="2429182"/>
              <a:ext cx="16014015" cy="1989866"/>
              <a:chOff x="1135850" y="2429182"/>
              <a:chExt cx="16014015" cy="198986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35850" y="2429182"/>
                <a:ext cx="16014015" cy="1989866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3268" y="2551088"/>
              <a:ext cx="13097183" cy="1485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7754" y="5632351"/>
            <a:ext cx="16090205" cy="1989866"/>
            <a:chOff x="1097754" y="5632351"/>
            <a:chExt cx="16090205" cy="19898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7754" y="5632351"/>
              <a:ext cx="16090205" cy="198986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61821" y="6084449"/>
            <a:ext cx="13698142" cy="8914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58" y="1539687"/>
            <a:ext cx="2070805" cy="7237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3000" y="385649"/>
            <a:ext cx="1074106" cy="51998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3000" y="385649"/>
            <a:ext cx="1074106" cy="5199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5850" y="2429182"/>
            <a:ext cx="16014015" cy="1989866"/>
            <a:chOff x="1135850" y="2429182"/>
            <a:chExt cx="16014015" cy="19898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35850" y="2429182"/>
              <a:ext cx="16014015" cy="1989866"/>
              <a:chOff x="1135850" y="2429182"/>
              <a:chExt cx="16014015" cy="198986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35850" y="2429182"/>
                <a:ext cx="16014015" cy="1989866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3268" y="2551088"/>
              <a:ext cx="13097183" cy="1485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7754" y="5632351"/>
            <a:ext cx="16090205" cy="1989866"/>
            <a:chOff x="1097754" y="5632351"/>
            <a:chExt cx="16090205" cy="19898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7754" y="5632351"/>
              <a:ext cx="16090205" cy="19898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1821" y="6084449"/>
            <a:ext cx="13698142" cy="8914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5858" y="1539687"/>
            <a:ext cx="2070805" cy="7237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0952" y="1158455"/>
            <a:ext cx="18285714" cy="8947792"/>
            <a:chOff x="380952" y="1158455"/>
            <a:chExt cx="18285714" cy="89477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0952" y="1158455"/>
              <a:ext cx="18285714" cy="89477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89806" y="7998788"/>
            <a:ext cx="1163802" cy="540243"/>
            <a:chOff x="2789806" y="7998788"/>
            <a:chExt cx="1163802" cy="5402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9806" y="7998788"/>
              <a:ext cx="1163802" cy="5402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02726" y="7883116"/>
            <a:ext cx="8548569" cy="89140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665" y="1496792"/>
            <a:ext cx="2070805" cy="7237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8763" y="2097571"/>
            <a:ext cx="3300489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37673" y="2948673"/>
            <a:ext cx="5443365" cy="5409197"/>
            <a:chOff x="12137673" y="2948673"/>
            <a:chExt cx="5443365" cy="54091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37673" y="2948673"/>
              <a:ext cx="5443365" cy="54091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0142" y="3017113"/>
            <a:ext cx="5282645" cy="5282645"/>
            <a:chOff x="800142" y="3017113"/>
            <a:chExt cx="5282645" cy="52826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142" y="3017113"/>
              <a:ext cx="5282645" cy="5282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01535" y="2968043"/>
            <a:ext cx="5282645" cy="5282645"/>
            <a:chOff x="6501535" y="2968043"/>
            <a:chExt cx="5282645" cy="52826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1535" y="2968043"/>
              <a:ext cx="5282645" cy="528264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81932" y="5097144"/>
            <a:ext cx="4753215" cy="13104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98177" y="3682783"/>
            <a:ext cx="416071" cy="621716"/>
            <a:chOff x="2998177" y="3682783"/>
            <a:chExt cx="416071" cy="6217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98177" y="3682783"/>
              <a:ext cx="416071" cy="62171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3000" y="385649"/>
            <a:ext cx="1074106" cy="51998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0142" y="3017113"/>
            <a:ext cx="5282645" cy="5282645"/>
            <a:chOff x="800142" y="3017113"/>
            <a:chExt cx="5282645" cy="52826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42" y="3017113"/>
              <a:ext cx="5282645" cy="52826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665" y="1496792"/>
            <a:ext cx="2070805" cy="7237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0877" y="2088049"/>
            <a:ext cx="3417515" cy="579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37673" y="2948673"/>
            <a:ext cx="5443365" cy="5409197"/>
            <a:chOff x="12137673" y="2948673"/>
            <a:chExt cx="5443365" cy="54091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37673" y="2948673"/>
              <a:ext cx="5443365" cy="5409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01535" y="2968043"/>
            <a:ext cx="5282645" cy="5282645"/>
            <a:chOff x="6501535" y="2968043"/>
            <a:chExt cx="5282645" cy="52826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1535" y="2968043"/>
              <a:ext cx="5282645" cy="528264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25717" y="5052736"/>
            <a:ext cx="3144417" cy="13104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9836" y="3892343"/>
            <a:ext cx="459438" cy="686516"/>
            <a:chOff x="1789836" y="3892343"/>
            <a:chExt cx="459438" cy="6865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9836" y="3892343"/>
              <a:ext cx="459438" cy="68651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3000" y="385649"/>
            <a:ext cx="1074106" cy="51998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665" y="1496792"/>
            <a:ext cx="2070805" cy="7237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2764" y="2108068"/>
            <a:ext cx="3421172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37673" y="2948673"/>
            <a:ext cx="5443365" cy="5409197"/>
            <a:chOff x="12137673" y="2948673"/>
            <a:chExt cx="5443365" cy="54091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37673" y="2948673"/>
              <a:ext cx="5443365" cy="54091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0142" y="3017113"/>
            <a:ext cx="5282645" cy="5282645"/>
            <a:chOff x="800142" y="3017113"/>
            <a:chExt cx="5282645" cy="52826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142" y="3017113"/>
              <a:ext cx="5282645" cy="5282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01535" y="2968043"/>
            <a:ext cx="5282645" cy="5282645"/>
            <a:chOff x="6501535" y="2968043"/>
            <a:chExt cx="5282645" cy="52826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1535" y="2968043"/>
              <a:ext cx="5282645" cy="528264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4738" y="4504728"/>
            <a:ext cx="3746039" cy="24075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17149" y="3064732"/>
            <a:ext cx="429078" cy="663776"/>
            <a:chOff x="2917149" y="3064732"/>
            <a:chExt cx="429078" cy="6637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7149" y="3064732"/>
              <a:ext cx="429078" cy="6637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3000" y="385649"/>
            <a:ext cx="1074106" cy="51998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665" y="1496792"/>
            <a:ext cx="2070805" cy="7237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2764" y="2108706"/>
            <a:ext cx="2909794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37673" y="2948673"/>
            <a:ext cx="5443365" cy="5409197"/>
            <a:chOff x="12137673" y="2948673"/>
            <a:chExt cx="5443365" cy="54091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37673" y="2948673"/>
              <a:ext cx="5443365" cy="54091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0142" y="3015037"/>
            <a:ext cx="5282645" cy="5282645"/>
            <a:chOff x="800142" y="3015037"/>
            <a:chExt cx="5282645" cy="52826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142" y="3015037"/>
              <a:ext cx="5282645" cy="5282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01535" y="2968043"/>
            <a:ext cx="5282645" cy="5282645"/>
            <a:chOff x="6501535" y="2968043"/>
            <a:chExt cx="5282645" cy="52826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1535" y="2968043"/>
              <a:ext cx="5282645" cy="528264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9468" y="3771413"/>
            <a:ext cx="4848265" cy="38703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58298" y="6253050"/>
            <a:ext cx="464573" cy="694189"/>
            <a:chOff x="3458298" y="6253050"/>
            <a:chExt cx="464573" cy="6941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58298" y="6253050"/>
              <a:ext cx="464573" cy="6941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3000" y="385649"/>
            <a:ext cx="1074106" cy="51998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665" y="1496792"/>
            <a:ext cx="2070805" cy="7237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2134" y="2097573"/>
            <a:ext cx="3194130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37673" y="2948673"/>
            <a:ext cx="5443365" cy="5409197"/>
            <a:chOff x="12137673" y="2948673"/>
            <a:chExt cx="5443365" cy="54091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37673" y="2948673"/>
              <a:ext cx="5443365" cy="54091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0142" y="2967720"/>
            <a:ext cx="5282645" cy="5282645"/>
            <a:chOff x="800142" y="2967720"/>
            <a:chExt cx="5282645" cy="52826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142" y="2967720"/>
              <a:ext cx="5282645" cy="5282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01535" y="2968043"/>
            <a:ext cx="5282645" cy="5282645"/>
            <a:chOff x="6501535" y="2968043"/>
            <a:chExt cx="5282645" cy="52826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1535" y="2968043"/>
              <a:ext cx="5282645" cy="528264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4096" y="4504725"/>
            <a:ext cx="4125726" cy="27732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50988" y="4567181"/>
            <a:ext cx="468317" cy="699783"/>
            <a:chOff x="3050988" y="4567181"/>
            <a:chExt cx="468317" cy="6997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0988" y="4567181"/>
              <a:ext cx="468317" cy="69978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3000" y="385649"/>
            <a:ext cx="1074106" cy="51998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665" y="1496792"/>
            <a:ext cx="2070805" cy="7237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5281" y="2108064"/>
            <a:ext cx="2684885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37673" y="2948673"/>
            <a:ext cx="5443365" cy="5409197"/>
            <a:chOff x="12137673" y="2948673"/>
            <a:chExt cx="5443365" cy="54091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37673" y="2948673"/>
              <a:ext cx="5443365" cy="54091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0142" y="3017113"/>
            <a:ext cx="5282645" cy="5282645"/>
            <a:chOff x="800142" y="3017113"/>
            <a:chExt cx="5282645" cy="52826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142" y="3017113"/>
              <a:ext cx="5282645" cy="5282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01535" y="2968043"/>
            <a:ext cx="5282645" cy="5282645"/>
            <a:chOff x="6501535" y="2968043"/>
            <a:chExt cx="5282645" cy="52826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1535" y="2968043"/>
              <a:ext cx="5282645" cy="528264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11892" y="4984296"/>
            <a:ext cx="3066705" cy="13104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70806" y="3294086"/>
            <a:ext cx="505987" cy="756073"/>
            <a:chOff x="2170806" y="3294086"/>
            <a:chExt cx="505987" cy="7560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0806" y="3294086"/>
              <a:ext cx="505987" cy="75607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3000" y="385649"/>
            <a:ext cx="1074106" cy="51998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808" y="366601"/>
            <a:ext cx="1074106" cy="519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665" y="1496792"/>
            <a:ext cx="3074971" cy="7237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530" y="2445340"/>
            <a:ext cx="16664620" cy="6559230"/>
            <a:chOff x="974530" y="2445340"/>
            <a:chExt cx="16664620" cy="65592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530" y="2445340"/>
              <a:ext cx="16664620" cy="655923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6558" y="3820238"/>
            <a:ext cx="14403849" cy="392371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808" y="366601"/>
            <a:ext cx="1074106" cy="519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665" y="1496792"/>
            <a:ext cx="2146232" cy="7237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530" y="2445340"/>
            <a:ext cx="16664620" cy="6559230"/>
            <a:chOff x="974530" y="2445340"/>
            <a:chExt cx="16664620" cy="65592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530" y="2445340"/>
              <a:ext cx="16664620" cy="655923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61787" y="3613466"/>
            <a:ext cx="8911789" cy="44024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2877" y="9169687"/>
            <a:ext cx="1475679" cy="5790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1500379" cy="11339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9446" y="9077283"/>
            <a:ext cx="15312493" cy="46526"/>
            <a:chOff x="1509446" y="9077283"/>
            <a:chExt cx="15312493" cy="4652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9446" y="9077283"/>
              <a:ext cx="15312493" cy="4652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2266" y="9169687"/>
            <a:ext cx="1644152" cy="5790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64693" y="9169687"/>
            <a:ext cx="1549825" cy="5790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68535" y="9169687"/>
            <a:ext cx="1527491" cy="579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4030" y="6631570"/>
            <a:ext cx="4931500" cy="23409"/>
            <a:chOff x="4124030" y="6631570"/>
            <a:chExt cx="4931500" cy="234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4124030" y="6631570"/>
              <a:ext cx="4931500" cy="23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82130" y="6631570"/>
            <a:ext cx="4931500" cy="23409"/>
            <a:chOff x="7682130" y="6631570"/>
            <a:chExt cx="4931500" cy="234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7682130" y="6631570"/>
              <a:ext cx="4931500" cy="234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40229" y="6631570"/>
            <a:ext cx="4931500" cy="23409"/>
            <a:chOff x="11240229" y="6631570"/>
            <a:chExt cx="4931500" cy="234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1240229" y="6631570"/>
              <a:ext cx="4931500" cy="234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5930" y="6631570"/>
            <a:ext cx="4931500" cy="23409"/>
            <a:chOff x="565930" y="6631570"/>
            <a:chExt cx="4931500" cy="234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565930" y="6631570"/>
              <a:ext cx="4931500" cy="2340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2953" y="5428010"/>
            <a:ext cx="2081980" cy="49522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60922" y="4496563"/>
            <a:ext cx="1799066" cy="49522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954" y="6264236"/>
            <a:ext cx="1580659" cy="49522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50509" y="4496563"/>
            <a:ext cx="1581421" cy="4952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66668" y="5428010"/>
            <a:ext cx="2731106" cy="49522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66414" y="6262334"/>
            <a:ext cx="2800438" cy="4952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21867" y="4515610"/>
            <a:ext cx="1923605" cy="2664729"/>
            <a:chOff x="3521867" y="4515610"/>
            <a:chExt cx="1923605" cy="26647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88520" y="4477516"/>
              <a:ext cx="1364283" cy="49522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98043" y="5751333"/>
              <a:ext cx="114283" cy="37141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93296" y="6894156"/>
              <a:ext cx="114283" cy="37141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55620" y="4496564"/>
            <a:ext cx="1326189" cy="50792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55620" y="5428006"/>
            <a:ext cx="1326189" cy="50792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502820" y="5428006"/>
            <a:ext cx="1399838" cy="50792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-32143"/>
            <a:ext cx="18342857" cy="10317857"/>
            <a:chOff x="-57143" y="-32143"/>
            <a:chExt cx="18342857" cy="10317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-32143"/>
              <a:ext cx="18342857" cy="10317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76713" y="9780586"/>
            <a:ext cx="571160" cy="495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1836" y="4762225"/>
            <a:ext cx="4046577" cy="11339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9018" y="6585956"/>
            <a:ext cx="6711361" cy="973279"/>
            <a:chOff x="399018" y="6585956"/>
            <a:chExt cx="6711361" cy="9732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018" y="6585956"/>
              <a:ext cx="6711361" cy="9732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807" y="8005808"/>
            <a:ext cx="6171429" cy="1182813"/>
            <a:chOff x="651807" y="8005808"/>
            <a:chExt cx="6171429" cy="11828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807" y="8005808"/>
              <a:ext cx="6171429" cy="11828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0412" y="540833"/>
            <a:ext cx="7394506" cy="3300749"/>
            <a:chOff x="8910412" y="540833"/>
            <a:chExt cx="7394506" cy="330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0412" y="540833"/>
              <a:ext cx="7394506" cy="33007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0191" y="3205657"/>
            <a:ext cx="8268114" cy="6254800"/>
            <a:chOff x="9630191" y="3205657"/>
            <a:chExt cx="8268114" cy="62548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0191" y="3205657"/>
              <a:ext cx="8268114" cy="62548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4672" y="921263"/>
            <a:ext cx="7250310" cy="4568788"/>
            <a:chOff x="874672" y="921263"/>
            <a:chExt cx="7250310" cy="45687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672" y="921263"/>
              <a:ext cx="7250310" cy="45687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7230" y="4531870"/>
            <a:ext cx="5942807" cy="5301064"/>
            <a:chOff x="7207230" y="4531870"/>
            <a:chExt cx="5942807" cy="53010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7230" y="4531870"/>
              <a:ext cx="5942807" cy="53010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9018" y="6585956"/>
            <a:ext cx="6711361" cy="973279"/>
            <a:chOff x="399018" y="6585956"/>
            <a:chExt cx="6711361" cy="9732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018" y="6585956"/>
              <a:ext cx="6711361" cy="9732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807" y="8005808"/>
            <a:ext cx="6171429" cy="1182813"/>
            <a:chOff x="651807" y="8005808"/>
            <a:chExt cx="6171429" cy="11828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807" y="8005808"/>
              <a:ext cx="6171429" cy="11828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0412" y="540833"/>
            <a:ext cx="7394506" cy="3300749"/>
            <a:chOff x="8910412" y="540833"/>
            <a:chExt cx="7394506" cy="3300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0412" y="540833"/>
              <a:ext cx="7394506" cy="33007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0191" y="3205657"/>
            <a:ext cx="8268114" cy="6254800"/>
            <a:chOff x="9630191" y="3205657"/>
            <a:chExt cx="8268114" cy="62548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0191" y="3205657"/>
              <a:ext cx="8268114" cy="62548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4672" y="921263"/>
            <a:ext cx="7250310" cy="4568788"/>
            <a:chOff x="874672" y="921263"/>
            <a:chExt cx="7250310" cy="45687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672" y="921263"/>
              <a:ext cx="7250310" cy="45687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7230" y="4531870"/>
            <a:ext cx="5942807" cy="5301064"/>
            <a:chOff x="7207230" y="4531870"/>
            <a:chExt cx="5942807" cy="53010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7230" y="4531870"/>
              <a:ext cx="5942807" cy="53010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20590"/>
            <a:ext cx="18285714" cy="10285714"/>
            <a:chOff x="0" y="20590"/>
            <a:chExt cx="18285714" cy="102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0590"/>
              <a:ext cx="18285714" cy="10285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24114" y="4642316"/>
            <a:ext cx="14729383" cy="7538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62926" y="6899197"/>
            <a:ext cx="14559863" cy="1989866"/>
            <a:chOff x="1862926" y="6899197"/>
            <a:chExt cx="14559863" cy="1989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2926" y="6899197"/>
              <a:ext cx="14559863" cy="19898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808" y="366601"/>
            <a:ext cx="1074106" cy="5199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97826" y="7105575"/>
            <a:ext cx="11827202" cy="14856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807" y="2208709"/>
            <a:ext cx="5563984" cy="3443583"/>
            <a:chOff x="651807" y="2208709"/>
            <a:chExt cx="5563984" cy="34435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807" y="2208709"/>
              <a:ext cx="5563984" cy="34435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67449" y="2208709"/>
            <a:ext cx="5572560" cy="3443583"/>
            <a:chOff x="6367449" y="2208709"/>
            <a:chExt cx="5572560" cy="34435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7449" y="2208709"/>
              <a:ext cx="5572560" cy="3443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96267" y="2208709"/>
            <a:ext cx="5574173" cy="3443583"/>
            <a:chOff x="12096267" y="2208709"/>
            <a:chExt cx="5574173" cy="34435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96267" y="2208709"/>
              <a:ext cx="5574173" cy="344358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5858" y="1539687"/>
            <a:ext cx="2173660" cy="7237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3000" y="366601"/>
            <a:ext cx="1074106" cy="5199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5850" y="2429182"/>
            <a:ext cx="16014015" cy="1989866"/>
            <a:chOff x="1135850" y="2429182"/>
            <a:chExt cx="16014015" cy="19898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35850" y="2429182"/>
              <a:ext cx="16014015" cy="1989866"/>
              <a:chOff x="1135850" y="2429182"/>
              <a:chExt cx="16014015" cy="198986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35850" y="2429182"/>
                <a:ext cx="16014015" cy="1989866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3268" y="2551088"/>
              <a:ext cx="13097183" cy="1485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7754" y="5632351"/>
            <a:ext cx="16090205" cy="1989866"/>
            <a:chOff x="1097754" y="5632351"/>
            <a:chExt cx="16090205" cy="19898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7754" y="5632351"/>
              <a:ext cx="16090205" cy="19898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1821" y="6084449"/>
            <a:ext cx="13698142" cy="8914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5858" y="1539687"/>
            <a:ext cx="2246796" cy="7237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99525" y="2301578"/>
            <a:ext cx="12698571" cy="7440803"/>
            <a:chOff x="2899525" y="2301578"/>
            <a:chExt cx="12698571" cy="7440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9525" y="2301578"/>
              <a:ext cx="12698571" cy="7440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3000" y="366601"/>
            <a:ext cx="1146105" cy="5199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58" y="1539687"/>
            <a:ext cx="2898975" cy="7237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95727" y="2449852"/>
            <a:ext cx="11694260" cy="6801398"/>
            <a:chOff x="3295727" y="2449852"/>
            <a:chExt cx="11694260" cy="68013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5727" y="2449852"/>
              <a:ext cx="11694260" cy="6801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2021-09-10T15:52:27Z</dcterms:created>
  <dcterms:modified xsi:type="dcterms:W3CDTF">2021-09-10T15:52:27Z</dcterms:modified>
</cp:coreProperties>
</file>